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E4CC0D-C847-432F-A2CB-FAE2B680D7B7}" v="276" dt="2020-03-10T08:36:10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CC912E-BD22-48E0-AA0D-C319FE06E9C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6B500A-ED94-4360-8263-ACD002AA91B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Commencer les différentes tâches</a:t>
          </a:r>
          <a:endParaRPr lang="en-US" dirty="0"/>
        </a:p>
      </dgm:t>
    </dgm:pt>
    <dgm:pt modelId="{039D5705-9BBD-4D7F-A719-A319E2FF8D65}" type="parTrans" cxnId="{B02EA347-9868-4260-A70D-722FC71F99A2}">
      <dgm:prSet/>
      <dgm:spPr/>
      <dgm:t>
        <a:bodyPr/>
        <a:lstStyle/>
        <a:p>
          <a:endParaRPr lang="en-US"/>
        </a:p>
      </dgm:t>
    </dgm:pt>
    <dgm:pt modelId="{A11B3E16-B7D8-4E5A-A3A0-2E8A33244D55}" type="sibTrans" cxnId="{B02EA347-9868-4260-A70D-722FC71F99A2}">
      <dgm:prSet/>
      <dgm:spPr/>
      <dgm:t>
        <a:bodyPr/>
        <a:lstStyle/>
        <a:p>
          <a:endParaRPr lang="en-US"/>
        </a:p>
      </dgm:t>
    </dgm:pt>
    <dgm:pt modelId="{7940727F-4E47-4C09-83F2-52A96B04C3F7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Peaufiner les diagrammes </a:t>
          </a:r>
          <a:endParaRPr lang="en-US"/>
        </a:p>
      </dgm:t>
    </dgm:pt>
    <dgm:pt modelId="{13296E2E-2E2F-4209-9A4E-F9AD5FDA0278}" type="parTrans" cxnId="{F76708CE-382E-439E-ABD5-8CBDD302D529}">
      <dgm:prSet/>
      <dgm:spPr/>
      <dgm:t>
        <a:bodyPr/>
        <a:lstStyle/>
        <a:p>
          <a:endParaRPr lang="en-US"/>
        </a:p>
      </dgm:t>
    </dgm:pt>
    <dgm:pt modelId="{5A504A6D-D2B4-4421-8BF6-845A251506D9}" type="sibTrans" cxnId="{F76708CE-382E-439E-ABD5-8CBDD302D529}">
      <dgm:prSet/>
      <dgm:spPr/>
      <dgm:t>
        <a:bodyPr/>
        <a:lstStyle/>
        <a:p>
          <a:endParaRPr lang="en-US"/>
        </a:p>
      </dgm:t>
    </dgm:pt>
    <dgm:pt modelId="{CA2DDA5C-A204-4E98-9217-6912A0389A7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Gantt</a:t>
          </a:r>
          <a:endParaRPr lang="en-US"/>
        </a:p>
      </dgm:t>
    </dgm:pt>
    <dgm:pt modelId="{1DBF0261-D637-40F6-8123-C0D80D543A46}" type="parTrans" cxnId="{AC2C94F0-408B-4166-88F5-690D8B252978}">
      <dgm:prSet/>
      <dgm:spPr/>
      <dgm:t>
        <a:bodyPr/>
        <a:lstStyle/>
        <a:p>
          <a:endParaRPr lang="en-US"/>
        </a:p>
      </dgm:t>
    </dgm:pt>
    <dgm:pt modelId="{D718F3FE-62FC-4EB3-8D53-ED02DD0A6AD6}" type="sibTrans" cxnId="{AC2C94F0-408B-4166-88F5-690D8B252978}">
      <dgm:prSet/>
      <dgm:spPr/>
      <dgm:t>
        <a:bodyPr/>
        <a:lstStyle/>
        <a:p>
          <a:endParaRPr lang="en-US"/>
        </a:p>
      </dgm:t>
    </dgm:pt>
    <dgm:pt modelId="{D3E22241-D98A-4925-9D61-521FFAE55C55}" type="pres">
      <dgm:prSet presAssocID="{AECC912E-BD22-48E0-AA0D-C319FE06E9CF}" presName="root" presStyleCnt="0">
        <dgm:presLayoutVars>
          <dgm:dir/>
          <dgm:resizeHandles val="exact"/>
        </dgm:presLayoutVars>
      </dgm:prSet>
      <dgm:spPr/>
    </dgm:pt>
    <dgm:pt modelId="{232D5215-3F43-42F0-BF85-65A96A38B03D}" type="pres">
      <dgm:prSet presAssocID="{126B500A-ED94-4360-8263-ACD002AA91B5}" presName="compNode" presStyleCnt="0"/>
      <dgm:spPr/>
    </dgm:pt>
    <dgm:pt modelId="{5F98625D-F08D-44D2-A4D6-E9261FB918AE}" type="pres">
      <dgm:prSet presAssocID="{126B500A-ED94-4360-8263-ACD002AA91B5}" presName="bgRect" presStyleLbl="bgShp" presStyleIdx="0" presStyleCnt="3"/>
      <dgm:spPr/>
    </dgm:pt>
    <dgm:pt modelId="{2C55F51C-76C5-4191-8C40-44AAC4267A70}" type="pres">
      <dgm:prSet presAssocID="{126B500A-ED94-4360-8263-ACD002AA91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16590D6C-7781-4C2B-8110-6AA0DA23AB21}" type="pres">
      <dgm:prSet presAssocID="{126B500A-ED94-4360-8263-ACD002AA91B5}" presName="spaceRect" presStyleCnt="0"/>
      <dgm:spPr/>
    </dgm:pt>
    <dgm:pt modelId="{6DD56783-BC9F-4019-B16C-E665CDADE252}" type="pres">
      <dgm:prSet presAssocID="{126B500A-ED94-4360-8263-ACD002AA91B5}" presName="parTx" presStyleLbl="revTx" presStyleIdx="0" presStyleCnt="3">
        <dgm:presLayoutVars>
          <dgm:chMax val="0"/>
          <dgm:chPref val="0"/>
        </dgm:presLayoutVars>
      </dgm:prSet>
      <dgm:spPr/>
    </dgm:pt>
    <dgm:pt modelId="{5E205BD0-D0EF-4A96-B4C0-5E165D3B46AD}" type="pres">
      <dgm:prSet presAssocID="{A11B3E16-B7D8-4E5A-A3A0-2E8A33244D55}" presName="sibTrans" presStyleCnt="0"/>
      <dgm:spPr/>
    </dgm:pt>
    <dgm:pt modelId="{E2C0D6DC-2C80-4C72-B143-EAD57C6E6DFA}" type="pres">
      <dgm:prSet presAssocID="{7940727F-4E47-4C09-83F2-52A96B04C3F7}" presName="compNode" presStyleCnt="0"/>
      <dgm:spPr/>
    </dgm:pt>
    <dgm:pt modelId="{BDA6EE00-D9A7-4CB4-9551-7B21136577EF}" type="pres">
      <dgm:prSet presAssocID="{7940727F-4E47-4C09-83F2-52A96B04C3F7}" presName="bgRect" presStyleLbl="bgShp" presStyleIdx="1" presStyleCnt="3"/>
      <dgm:spPr/>
    </dgm:pt>
    <dgm:pt modelId="{5D04CF41-EE81-4A52-AABA-A88CCE048BE6}" type="pres">
      <dgm:prSet presAssocID="{7940727F-4E47-4C09-83F2-52A96B04C3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2DF6FE5-FAA0-46CE-A910-C5DC92BBCF1E}" type="pres">
      <dgm:prSet presAssocID="{7940727F-4E47-4C09-83F2-52A96B04C3F7}" presName="spaceRect" presStyleCnt="0"/>
      <dgm:spPr/>
    </dgm:pt>
    <dgm:pt modelId="{A6082D50-C3D0-4444-9589-71874156D79B}" type="pres">
      <dgm:prSet presAssocID="{7940727F-4E47-4C09-83F2-52A96B04C3F7}" presName="parTx" presStyleLbl="revTx" presStyleIdx="1" presStyleCnt="3">
        <dgm:presLayoutVars>
          <dgm:chMax val="0"/>
          <dgm:chPref val="0"/>
        </dgm:presLayoutVars>
      </dgm:prSet>
      <dgm:spPr/>
    </dgm:pt>
    <dgm:pt modelId="{57502034-435E-43A7-92E5-3668E4BA9E65}" type="pres">
      <dgm:prSet presAssocID="{5A504A6D-D2B4-4421-8BF6-845A251506D9}" presName="sibTrans" presStyleCnt="0"/>
      <dgm:spPr/>
    </dgm:pt>
    <dgm:pt modelId="{F8AEB164-3D14-4984-A5EA-FAAC99245C27}" type="pres">
      <dgm:prSet presAssocID="{CA2DDA5C-A204-4E98-9217-6912A0389A7A}" presName="compNode" presStyleCnt="0"/>
      <dgm:spPr/>
    </dgm:pt>
    <dgm:pt modelId="{673152BD-16D0-4AE4-AA88-5C065ED3E114}" type="pres">
      <dgm:prSet presAssocID="{CA2DDA5C-A204-4E98-9217-6912A0389A7A}" presName="bgRect" presStyleLbl="bgShp" presStyleIdx="2" presStyleCnt="3"/>
      <dgm:spPr/>
    </dgm:pt>
    <dgm:pt modelId="{F253ED0E-7A51-479C-8282-F2733F83AC45}" type="pres">
      <dgm:prSet presAssocID="{CA2DDA5C-A204-4E98-9217-6912A0389A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B920E938-8BDE-4586-A05E-6331D0E7D626}" type="pres">
      <dgm:prSet presAssocID="{CA2DDA5C-A204-4E98-9217-6912A0389A7A}" presName="spaceRect" presStyleCnt="0"/>
      <dgm:spPr/>
    </dgm:pt>
    <dgm:pt modelId="{F0497AC1-6FC6-488D-9757-5AFF6432B690}" type="pres">
      <dgm:prSet presAssocID="{CA2DDA5C-A204-4E98-9217-6912A0389A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23CA429-D954-4EEA-96FA-4A8A18A87E95}" type="presOf" srcId="{126B500A-ED94-4360-8263-ACD002AA91B5}" destId="{6DD56783-BC9F-4019-B16C-E665CDADE252}" srcOrd="0" destOrd="0" presId="urn:microsoft.com/office/officeart/2018/2/layout/IconVerticalSolidList"/>
    <dgm:cxn modelId="{DAD31A64-3D76-4AA5-849B-09A08EA26E73}" type="presOf" srcId="{CA2DDA5C-A204-4E98-9217-6912A0389A7A}" destId="{F0497AC1-6FC6-488D-9757-5AFF6432B690}" srcOrd="0" destOrd="0" presId="urn:microsoft.com/office/officeart/2018/2/layout/IconVerticalSolidList"/>
    <dgm:cxn modelId="{B02EA347-9868-4260-A70D-722FC71F99A2}" srcId="{AECC912E-BD22-48E0-AA0D-C319FE06E9CF}" destId="{126B500A-ED94-4360-8263-ACD002AA91B5}" srcOrd="0" destOrd="0" parTransId="{039D5705-9BBD-4D7F-A719-A319E2FF8D65}" sibTransId="{A11B3E16-B7D8-4E5A-A3A0-2E8A33244D55}"/>
    <dgm:cxn modelId="{4AC3EE76-B8CB-4AC0-9DC7-13EBA9208CB2}" type="presOf" srcId="{AECC912E-BD22-48E0-AA0D-C319FE06E9CF}" destId="{D3E22241-D98A-4925-9D61-521FFAE55C55}" srcOrd="0" destOrd="0" presId="urn:microsoft.com/office/officeart/2018/2/layout/IconVerticalSolidList"/>
    <dgm:cxn modelId="{A1A8F578-4FD1-4A58-A596-7F60DCA0A1F5}" type="presOf" srcId="{7940727F-4E47-4C09-83F2-52A96B04C3F7}" destId="{A6082D50-C3D0-4444-9589-71874156D79B}" srcOrd="0" destOrd="0" presId="urn:microsoft.com/office/officeart/2018/2/layout/IconVerticalSolidList"/>
    <dgm:cxn modelId="{F76708CE-382E-439E-ABD5-8CBDD302D529}" srcId="{AECC912E-BD22-48E0-AA0D-C319FE06E9CF}" destId="{7940727F-4E47-4C09-83F2-52A96B04C3F7}" srcOrd="1" destOrd="0" parTransId="{13296E2E-2E2F-4209-9A4E-F9AD5FDA0278}" sibTransId="{5A504A6D-D2B4-4421-8BF6-845A251506D9}"/>
    <dgm:cxn modelId="{AC2C94F0-408B-4166-88F5-690D8B252978}" srcId="{AECC912E-BD22-48E0-AA0D-C319FE06E9CF}" destId="{CA2DDA5C-A204-4E98-9217-6912A0389A7A}" srcOrd="2" destOrd="0" parTransId="{1DBF0261-D637-40F6-8123-C0D80D543A46}" sibTransId="{D718F3FE-62FC-4EB3-8D53-ED02DD0A6AD6}"/>
    <dgm:cxn modelId="{88643767-2E79-45BB-A1B3-5AECC601918A}" type="presParOf" srcId="{D3E22241-D98A-4925-9D61-521FFAE55C55}" destId="{232D5215-3F43-42F0-BF85-65A96A38B03D}" srcOrd="0" destOrd="0" presId="urn:microsoft.com/office/officeart/2018/2/layout/IconVerticalSolidList"/>
    <dgm:cxn modelId="{9AEEE774-99D1-4AF3-837A-0A511CA3550C}" type="presParOf" srcId="{232D5215-3F43-42F0-BF85-65A96A38B03D}" destId="{5F98625D-F08D-44D2-A4D6-E9261FB918AE}" srcOrd="0" destOrd="0" presId="urn:microsoft.com/office/officeart/2018/2/layout/IconVerticalSolidList"/>
    <dgm:cxn modelId="{0705FD1E-24DE-4D3F-A430-9B5D32CC07CB}" type="presParOf" srcId="{232D5215-3F43-42F0-BF85-65A96A38B03D}" destId="{2C55F51C-76C5-4191-8C40-44AAC4267A70}" srcOrd="1" destOrd="0" presId="urn:microsoft.com/office/officeart/2018/2/layout/IconVerticalSolidList"/>
    <dgm:cxn modelId="{75A8B778-960E-4940-AC50-C941E0DEFAF5}" type="presParOf" srcId="{232D5215-3F43-42F0-BF85-65A96A38B03D}" destId="{16590D6C-7781-4C2B-8110-6AA0DA23AB21}" srcOrd="2" destOrd="0" presId="urn:microsoft.com/office/officeart/2018/2/layout/IconVerticalSolidList"/>
    <dgm:cxn modelId="{ED6AD64D-1C78-4BED-B67D-C6933CC4846B}" type="presParOf" srcId="{232D5215-3F43-42F0-BF85-65A96A38B03D}" destId="{6DD56783-BC9F-4019-B16C-E665CDADE252}" srcOrd="3" destOrd="0" presId="urn:microsoft.com/office/officeart/2018/2/layout/IconVerticalSolidList"/>
    <dgm:cxn modelId="{065E6165-D6E8-48B9-935F-7199E1ABD1A9}" type="presParOf" srcId="{D3E22241-D98A-4925-9D61-521FFAE55C55}" destId="{5E205BD0-D0EF-4A96-B4C0-5E165D3B46AD}" srcOrd="1" destOrd="0" presId="urn:microsoft.com/office/officeart/2018/2/layout/IconVerticalSolidList"/>
    <dgm:cxn modelId="{E4C48BD9-36CE-41B8-A713-461CD5FDAA3D}" type="presParOf" srcId="{D3E22241-D98A-4925-9D61-521FFAE55C55}" destId="{E2C0D6DC-2C80-4C72-B143-EAD57C6E6DFA}" srcOrd="2" destOrd="0" presId="urn:microsoft.com/office/officeart/2018/2/layout/IconVerticalSolidList"/>
    <dgm:cxn modelId="{8F2476EB-6B5D-470E-8D93-D06E2B0AE642}" type="presParOf" srcId="{E2C0D6DC-2C80-4C72-B143-EAD57C6E6DFA}" destId="{BDA6EE00-D9A7-4CB4-9551-7B21136577EF}" srcOrd="0" destOrd="0" presId="urn:microsoft.com/office/officeart/2018/2/layout/IconVerticalSolidList"/>
    <dgm:cxn modelId="{658DFB49-3362-4584-9A62-18A6BF82A350}" type="presParOf" srcId="{E2C0D6DC-2C80-4C72-B143-EAD57C6E6DFA}" destId="{5D04CF41-EE81-4A52-AABA-A88CCE048BE6}" srcOrd="1" destOrd="0" presId="urn:microsoft.com/office/officeart/2018/2/layout/IconVerticalSolidList"/>
    <dgm:cxn modelId="{5606EEB7-ED49-4689-B72B-7E94A5CF6935}" type="presParOf" srcId="{E2C0D6DC-2C80-4C72-B143-EAD57C6E6DFA}" destId="{62DF6FE5-FAA0-46CE-A910-C5DC92BBCF1E}" srcOrd="2" destOrd="0" presId="urn:microsoft.com/office/officeart/2018/2/layout/IconVerticalSolidList"/>
    <dgm:cxn modelId="{A4964927-A753-4928-ACFB-DFF7FA9BA4CE}" type="presParOf" srcId="{E2C0D6DC-2C80-4C72-B143-EAD57C6E6DFA}" destId="{A6082D50-C3D0-4444-9589-71874156D79B}" srcOrd="3" destOrd="0" presId="urn:microsoft.com/office/officeart/2018/2/layout/IconVerticalSolidList"/>
    <dgm:cxn modelId="{FFE322E3-2285-4870-ADB3-32BF2F9DE5E4}" type="presParOf" srcId="{D3E22241-D98A-4925-9D61-521FFAE55C55}" destId="{57502034-435E-43A7-92E5-3668E4BA9E65}" srcOrd="3" destOrd="0" presId="urn:microsoft.com/office/officeart/2018/2/layout/IconVerticalSolidList"/>
    <dgm:cxn modelId="{A108448A-8775-4D97-BD2A-7AB9EFBC3BD0}" type="presParOf" srcId="{D3E22241-D98A-4925-9D61-521FFAE55C55}" destId="{F8AEB164-3D14-4984-A5EA-FAAC99245C27}" srcOrd="4" destOrd="0" presId="urn:microsoft.com/office/officeart/2018/2/layout/IconVerticalSolidList"/>
    <dgm:cxn modelId="{2B65E7A0-4800-43B3-B37A-3B7E3A5BFA3E}" type="presParOf" srcId="{F8AEB164-3D14-4984-A5EA-FAAC99245C27}" destId="{673152BD-16D0-4AE4-AA88-5C065ED3E114}" srcOrd="0" destOrd="0" presId="urn:microsoft.com/office/officeart/2018/2/layout/IconVerticalSolidList"/>
    <dgm:cxn modelId="{A027B68A-345E-46DF-8297-008FAAFBD30E}" type="presParOf" srcId="{F8AEB164-3D14-4984-A5EA-FAAC99245C27}" destId="{F253ED0E-7A51-479C-8282-F2733F83AC45}" srcOrd="1" destOrd="0" presId="urn:microsoft.com/office/officeart/2018/2/layout/IconVerticalSolidList"/>
    <dgm:cxn modelId="{BAA1878C-1FD3-4064-8378-B328AB622188}" type="presParOf" srcId="{F8AEB164-3D14-4984-A5EA-FAAC99245C27}" destId="{B920E938-8BDE-4586-A05E-6331D0E7D626}" srcOrd="2" destOrd="0" presId="urn:microsoft.com/office/officeart/2018/2/layout/IconVerticalSolidList"/>
    <dgm:cxn modelId="{C4F2004F-90DB-4FD2-AD67-FC9422EFCCD4}" type="presParOf" srcId="{F8AEB164-3D14-4984-A5EA-FAAC99245C27}" destId="{F0497AC1-6FC6-488D-9757-5AFF6432B6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8625D-F08D-44D2-A4D6-E9261FB918AE}">
      <dsp:nvSpPr>
        <dsp:cNvPr id="0" name=""/>
        <dsp:cNvSpPr/>
      </dsp:nvSpPr>
      <dsp:spPr>
        <a:xfrm>
          <a:off x="0" y="415"/>
          <a:ext cx="10255250" cy="972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5F51C-76C5-4191-8C40-44AAC4267A70}">
      <dsp:nvSpPr>
        <dsp:cNvPr id="0" name=""/>
        <dsp:cNvSpPr/>
      </dsp:nvSpPr>
      <dsp:spPr>
        <a:xfrm>
          <a:off x="294110" y="219175"/>
          <a:ext cx="534747" cy="5347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56783-BC9F-4019-B16C-E665CDADE252}">
      <dsp:nvSpPr>
        <dsp:cNvPr id="0" name=""/>
        <dsp:cNvSpPr/>
      </dsp:nvSpPr>
      <dsp:spPr>
        <a:xfrm>
          <a:off x="1122969" y="415"/>
          <a:ext cx="9132280" cy="97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98" tIns="102898" rIns="102898" bIns="1028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Commencer les différentes tâches</a:t>
          </a:r>
          <a:endParaRPr lang="en-US" sz="2500" kern="1200" dirty="0"/>
        </a:p>
      </dsp:txBody>
      <dsp:txXfrm>
        <a:off x="1122969" y="415"/>
        <a:ext cx="9132280" cy="972267"/>
      </dsp:txXfrm>
    </dsp:sp>
    <dsp:sp modelId="{BDA6EE00-D9A7-4CB4-9551-7B21136577EF}">
      <dsp:nvSpPr>
        <dsp:cNvPr id="0" name=""/>
        <dsp:cNvSpPr/>
      </dsp:nvSpPr>
      <dsp:spPr>
        <a:xfrm>
          <a:off x="0" y="1215750"/>
          <a:ext cx="10255250" cy="972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4CF41-EE81-4A52-AABA-A88CCE048BE6}">
      <dsp:nvSpPr>
        <dsp:cNvPr id="0" name=""/>
        <dsp:cNvSpPr/>
      </dsp:nvSpPr>
      <dsp:spPr>
        <a:xfrm>
          <a:off x="294110" y="1434510"/>
          <a:ext cx="534747" cy="5347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82D50-C3D0-4444-9589-71874156D79B}">
      <dsp:nvSpPr>
        <dsp:cNvPr id="0" name=""/>
        <dsp:cNvSpPr/>
      </dsp:nvSpPr>
      <dsp:spPr>
        <a:xfrm>
          <a:off x="1122969" y="1215750"/>
          <a:ext cx="9132280" cy="97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98" tIns="102898" rIns="102898" bIns="1028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Peaufiner les diagrammes </a:t>
          </a:r>
          <a:endParaRPr lang="en-US" sz="2500" kern="1200"/>
        </a:p>
      </dsp:txBody>
      <dsp:txXfrm>
        <a:off x="1122969" y="1215750"/>
        <a:ext cx="9132280" cy="972267"/>
      </dsp:txXfrm>
    </dsp:sp>
    <dsp:sp modelId="{673152BD-16D0-4AE4-AA88-5C065ED3E114}">
      <dsp:nvSpPr>
        <dsp:cNvPr id="0" name=""/>
        <dsp:cNvSpPr/>
      </dsp:nvSpPr>
      <dsp:spPr>
        <a:xfrm>
          <a:off x="0" y="2431084"/>
          <a:ext cx="10255250" cy="9722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53ED0E-7A51-479C-8282-F2733F83AC45}">
      <dsp:nvSpPr>
        <dsp:cNvPr id="0" name=""/>
        <dsp:cNvSpPr/>
      </dsp:nvSpPr>
      <dsp:spPr>
        <a:xfrm>
          <a:off x="294110" y="2649845"/>
          <a:ext cx="534747" cy="5347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97AC1-6FC6-488D-9757-5AFF6432B690}">
      <dsp:nvSpPr>
        <dsp:cNvPr id="0" name=""/>
        <dsp:cNvSpPr/>
      </dsp:nvSpPr>
      <dsp:spPr>
        <a:xfrm>
          <a:off x="1122969" y="2431084"/>
          <a:ext cx="9132280" cy="97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98" tIns="102898" rIns="102898" bIns="10289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Gantt</a:t>
          </a:r>
          <a:endParaRPr lang="en-US" sz="2500" kern="1200"/>
        </a:p>
      </dsp:txBody>
      <dsp:txXfrm>
        <a:off x="1122969" y="2431084"/>
        <a:ext cx="9132280" cy="972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8BE3E-5D73-4335-8C34-E2634A61FD27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248A6-AE3F-4EB0-A5C8-4C9468646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38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8471-934B-4966-8D4C-148D95A7BEE1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447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AE83-02B4-4594-96CD-B62AD0E0E27B}" type="datetime1">
              <a:rPr lang="fr-FR" smtClean="0"/>
              <a:t>10/03/2020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38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55F16-48AA-4B49-85C0-FE76BBE0B532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260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E5BB4-6420-498F-A3B8-C2AC5F29CBF7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407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CCD9-CF1C-42FD-A1D8-836C29B26E3A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61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92CD1-338B-47F7-8219-49E1CB383D5E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9924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1C7BB-3FA2-4166-A7E8-A02A3C2B33DE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812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05A6-B410-4117-A2B2-17731D61997B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469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C926F-9F71-4698-B8D2-BA652EC21B2D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71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0C793-BDFF-4B1C-98DF-D21ECA95C205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87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85AB-FC2A-4D61-B92B-5BFC0DA89760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91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119B3-2390-4C1C-B6DB-C066373E4211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70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9BD68-F0F8-4C57-94D7-23E6438A66E0}" type="datetime1">
              <a:rPr lang="fr-FR" smtClean="0"/>
              <a:t>10/03/2020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46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1E7A-C8F9-43D7-B9A4-F3427EF5339C}" type="datetime1">
              <a:rPr lang="fr-FR" smtClean="0"/>
              <a:t>10/03/2020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665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12AE0-D7CB-4232-BCFC-A27CA123A0E0}" type="datetime1">
              <a:rPr lang="fr-FR" smtClean="0"/>
              <a:t>10/03/2020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23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5BB7-366B-401C-AB3C-927F239917B6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165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A4923-F09E-4065-8978-647BA0A07773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14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D6AE938-590B-40AE-A079-25BB1B78E3FB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1AF5543-E0F1-4AF4-B921-15929EFDB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204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02090-0856-45DE-8C01-5D7609060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5514" y="217231"/>
            <a:ext cx="10202779" cy="1483668"/>
          </a:xfrm>
        </p:spPr>
        <p:txBody>
          <a:bodyPr>
            <a:norm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SFL 1 – Gestion d’accès parking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F42C00-21EA-4B69-A244-5C67B502F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95543" y="5897461"/>
            <a:ext cx="2172750" cy="850515"/>
          </a:xfrm>
        </p:spPr>
        <p:txBody>
          <a:bodyPr>
            <a:normAutofit/>
          </a:bodyPr>
          <a:lstStyle/>
          <a:p>
            <a:r>
              <a:rPr lang="fr-FR" sz="44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Revue 2 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7C5769A-F110-4127-B5BA-B607503F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6" y="2629211"/>
            <a:ext cx="6114288" cy="1935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433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103053-EF3D-4C65-82CD-9DDFF8534214}"/>
              </a:ext>
            </a:extLst>
          </p:cNvPr>
          <p:cNvSpPr/>
          <p:nvPr/>
        </p:nvSpPr>
        <p:spPr>
          <a:xfrm>
            <a:off x="3932706" y="222929"/>
            <a:ext cx="3107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• </a:t>
            </a:r>
            <a:r>
              <a:rPr lang="fr-FR" u="sng" dirty="0"/>
              <a:t>Réserver une place </a:t>
            </a:r>
          </a:p>
        </p:txBody>
      </p:sp>
      <p:pic>
        <p:nvPicPr>
          <p:cNvPr id="7" name="Espace réservé du contenu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F704A13-CD9C-4A0F-83F4-C1BE80281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1" y="814137"/>
            <a:ext cx="9111916" cy="561238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1AF69AE-3F74-4B2D-AA33-0458EE17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10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FE2CD-C8F5-4D66-A283-555C6DB9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885" y="97241"/>
            <a:ext cx="3294230" cy="533847"/>
          </a:xfrm>
        </p:spPr>
        <p:txBody>
          <a:bodyPr>
            <a:normAutofit fontScale="90000"/>
          </a:bodyPr>
          <a:lstStyle/>
          <a:p>
            <a:r>
              <a:rPr lang="fr-FR" u="sng" dirty="0"/>
              <a:t>OUTILS UTILISES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1B973B-B306-4942-B929-87FCAF597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20" y="818702"/>
            <a:ext cx="9166819" cy="5540107"/>
          </a:xfrm>
        </p:spPr>
        <p:txBody>
          <a:bodyPr>
            <a:normAutofit/>
          </a:bodyPr>
          <a:lstStyle/>
          <a:p>
            <a:r>
              <a:rPr lang="fr-FR" dirty="0"/>
              <a:t>Prototypage web :</a:t>
            </a:r>
          </a:p>
          <a:p>
            <a:endParaRPr lang="fr-FR" dirty="0"/>
          </a:p>
          <a:p>
            <a:r>
              <a:rPr lang="fr-FR" dirty="0"/>
              <a:t>Outil de versionning et de partage de fichiers :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Outils de réalisation de diagrammes UML :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Logiciel de gestion et administration de BDD :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Framework MVC : </a:t>
            </a:r>
          </a:p>
          <a:p>
            <a:endParaRPr lang="fr-FR" dirty="0"/>
          </a:p>
        </p:txBody>
      </p:sp>
      <p:pic>
        <p:nvPicPr>
          <p:cNvPr id="5" name="Image 4" descr="Une image contenant parapluie&#10;&#10;Description générée automatiquement">
            <a:extLst>
              <a:ext uri="{FF2B5EF4-FFF2-40B4-BE49-F238E27FC236}">
                <a16:creationId xmlns:a16="http://schemas.microsoft.com/office/drawing/2014/main" id="{EB54DBD2-390A-457B-BFAC-F2741DF4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82" y="631088"/>
            <a:ext cx="1147665" cy="1147665"/>
          </a:xfrm>
          <a:prstGeom prst="rect">
            <a:avLst/>
          </a:prstGeom>
        </p:spPr>
      </p:pic>
      <p:pic>
        <p:nvPicPr>
          <p:cNvPr id="7" name="Image 6" descr="Une image contenant noir, chemise, alimentation&#10;&#10;Description générée automatiquement">
            <a:extLst>
              <a:ext uri="{FF2B5EF4-FFF2-40B4-BE49-F238E27FC236}">
                <a16:creationId xmlns:a16="http://schemas.microsoft.com/office/drawing/2014/main" id="{72E7DD9A-BC8A-4B3B-AF42-D0FFA9243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09" y="1572229"/>
            <a:ext cx="1521325" cy="85574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2" name="Picture 4" descr="Résultat de recherche d'images pour &quot;magicdraw logo&quot;">
            <a:extLst>
              <a:ext uri="{FF2B5EF4-FFF2-40B4-BE49-F238E27FC236}">
                <a16:creationId xmlns:a16="http://schemas.microsoft.com/office/drawing/2014/main" id="{716B5D95-3F9B-46DC-A59F-99FEB473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98" y="2741424"/>
            <a:ext cx="2826936" cy="5487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9CAC9AD-9092-4743-8435-155E4A84E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309" y="3840555"/>
            <a:ext cx="1146806" cy="114680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C5C9A3D-6CBA-47DD-BAA3-C37940593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33" y="4906132"/>
            <a:ext cx="1232552" cy="123255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AB1EB1-598C-413A-984C-AB742963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11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5740A6-D6EB-42E9-BBBC-FD9A01E7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516" y="104334"/>
            <a:ext cx="6447453" cy="7688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u="sng" dirty="0"/>
              <a:t>Prototype site web 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324CAD6-8784-4BD8-A54C-6249E444A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6356" y="52226"/>
            <a:ext cx="1031656" cy="91742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D7CA14-A451-4034-BB0B-6EED0298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893" y="5845174"/>
            <a:ext cx="645160" cy="669925"/>
          </a:xfrm>
        </p:spPr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12</a:t>
            </a:fld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" name="Image 4" descr="Une image contenant capture d’écran, réfrigérateur&#10;&#10;Description générée automatiquement">
            <a:extLst>
              <a:ext uri="{FF2B5EF4-FFF2-40B4-BE49-F238E27FC236}">
                <a16:creationId xmlns:a16="http://schemas.microsoft.com/office/drawing/2014/main" id="{DEF5ED78-FDAB-4331-94B3-85AC84FC6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6" y="1174515"/>
            <a:ext cx="10309140" cy="528790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34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B552C-87F9-4FAA-A3DE-F400DCE7F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195" y="199993"/>
            <a:ext cx="6881910" cy="915576"/>
          </a:xfrm>
        </p:spPr>
        <p:txBody>
          <a:bodyPr/>
          <a:lstStyle/>
          <a:p>
            <a:r>
              <a:rPr lang="fr-FR" u="sng" dirty="0"/>
              <a:t>PROTOTYPE BASE DE DONNEE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EF0498-C343-4F5D-9016-B6C1F5008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16" y="209724"/>
            <a:ext cx="2203935" cy="1578991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6896E6-7A13-4164-BFDA-986988E2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13</a:t>
            </a:fld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6" name="Image 5" descr="Une image contenant texte, carte, beaucoup, train&#10;&#10;Description générée automatiquement">
            <a:extLst>
              <a:ext uri="{FF2B5EF4-FFF2-40B4-BE49-F238E27FC236}">
                <a16:creationId xmlns:a16="http://schemas.microsoft.com/office/drawing/2014/main" id="{F44F7CD0-380B-4D64-9F12-AA20B57C6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36" y="1240573"/>
            <a:ext cx="7063028" cy="541743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5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C9B428-8CAE-4B15-B62F-641C4DC4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59" y="71856"/>
            <a:ext cx="3803812" cy="1155267"/>
          </a:xfrm>
        </p:spPr>
        <p:txBody>
          <a:bodyPr anchor="ctr">
            <a:normAutofit/>
          </a:bodyPr>
          <a:lstStyle/>
          <a:p>
            <a:r>
              <a:rPr lang="fr-FR" u="sng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9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Espace réservé du contenu 2">
            <a:extLst>
              <a:ext uri="{FF2B5EF4-FFF2-40B4-BE49-F238E27FC236}">
                <a16:creationId xmlns:a16="http://schemas.microsoft.com/office/drawing/2014/main" id="{1089A8B3-912D-42B6-8C39-8DE139AF1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276357"/>
              </p:ext>
            </p:extLst>
          </p:nvPr>
        </p:nvGraphicFramePr>
        <p:xfrm>
          <a:off x="835105" y="2051861"/>
          <a:ext cx="10255250" cy="340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D686D7-9CC1-4B19-BE09-4DA3ED75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4869" y="5945404"/>
            <a:ext cx="1142245" cy="669925"/>
          </a:xfrm>
        </p:spPr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14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0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13BE87B-D7FD-4BF3-A7BC-511F52252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589C21-CEDE-4D90-AC85-6E43B68D1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F4121EC-0ADD-45C0-85F0-D49F67A3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22F012F-0680-4AEC-9884-BA712ED2B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5CEDFE-9EC8-436B-AE10-F85A84778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9C70031-55D8-483B-8452-A6B809D0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24F1E16-B0BE-4400-9A10-95BB1D52C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AA4AE80-88EF-4CA7-ADC6-70AB7999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8"/>
            <a:ext cx="6258733" cy="4892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6900" indent="0">
              <a:lnSpc>
                <a:spcPct val="90000"/>
              </a:lnSpc>
            </a:pPr>
            <a:r>
              <a:rPr lang="en-US" sz="2600" dirty="0">
                <a:solidFill>
                  <a:srgbClr val="FFFFFF"/>
                </a:solidFill>
              </a:rPr>
              <a:t>I -Introduction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II - Rôle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III- Diagramme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IV -Réalisation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V - Planning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VI - 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072E07-1080-406D-B1F8-73C39517B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1" y="685798"/>
            <a:ext cx="2656566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4400" b="1" u="sng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Sommaire</a:t>
            </a:r>
            <a:r>
              <a:rPr lang="en-US" sz="21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39968F-F48D-41D0-A138-D75D6A88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2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02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Straight Connector 36">
            <a:extLst>
              <a:ext uri="{FF2B5EF4-FFF2-40B4-BE49-F238E27FC236}">
                <a16:creationId xmlns:a16="http://schemas.microsoft.com/office/drawing/2014/main" id="{F7929A09-678C-4A03-9192-D3ABDB10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38">
            <a:extLst>
              <a:ext uri="{FF2B5EF4-FFF2-40B4-BE49-F238E27FC236}">
                <a16:creationId xmlns:a16="http://schemas.microsoft.com/office/drawing/2014/main" id="{2AE7A30D-F763-48A9-B021-367243ACC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40">
            <a:extLst>
              <a:ext uri="{FF2B5EF4-FFF2-40B4-BE49-F238E27FC236}">
                <a16:creationId xmlns:a16="http://schemas.microsoft.com/office/drawing/2014/main" id="{08802A17-F58E-4777-8B2E-30D25A1F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42">
            <a:extLst>
              <a:ext uri="{FF2B5EF4-FFF2-40B4-BE49-F238E27FC236}">
                <a16:creationId xmlns:a16="http://schemas.microsoft.com/office/drawing/2014/main" id="{7CF0A719-ACE5-4354-8E32-02A7322A7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44">
            <a:extLst>
              <a:ext uri="{FF2B5EF4-FFF2-40B4-BE49-F238E27FC236}">
                <a16:creationId xmlns:a16="http://schemas.microsoft.com/office/drawing/2014/main" id="{17065D51-633B-43A1-B84D-EB91C08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1" name="Rectangle 46">
            <a:extLst>
              <a:ext uri="{FF2B5EF4-FFF2-40B4-BE49-F238E27FC236}">
                <a16:creationId xmlns:a16="http://schemas.microsoft.com/office/drawing/2014/main" id="{D1A5F683-C309-4822-B366-0CA5441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6C8FC50-81CE-4B6E-A675-82395B47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2954866"/>
            <a:ext cx="3971902" cy="702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u="sng" dirty="0"/>
              <a:t>Introduction</a:t>
            </a:r>
          </a:p>
        </p:txBody>
      </p:sp>
      <p:sp>
        <p:nvSpPr>
          <p:cNvPr id="162" name="Snip Diagonal Corner Rectangle 44">
            <a:extLst>
              <a:ext uri="{FF2B5EF4-FFF2-40B4-BE49-F238E27FC236}">
                <a16:creationId xmlns:a16="http://schemas.microsoft.com/office/drawing/2014/main" id="{6F919486-7652-433B-A783-E5AB517DB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171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95290DB-4DF6-4820-BD6F-70327295D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9"/>
          <a:stretch/>
        </p:blipFill>
        <p:spPr>
          <a:xfrm>
            <a:off x="799073" y="786115"/>
            <a:ext cx="3311119" cy="2967046"/>
          </a:xfrm>
          <a:custGeom>
            <a:avLst/>
            <a:gdLst/>
            <a:ahLst/>
            <a:cxnLst/>
            <a:rect l="l" t="t" r="r" b="b"/>
            <a:pathLst>
              <a:path w="3311119" h="2967046">
                <a:moveTo>
                  <a:pt x="534609" y="0"/>
                </a:moveTo>
                <a:lnTo>
                  <a:pt x="3311119" y="0"/>
                </a:lnTo>
                <a:lnTo>
                  <a:pt x="3311119" y="2967046"/>
                </a:lnTo>
                <a:lnTo>
                  <a:pt x="0" y="2967046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FEBCB8-6C6C-4EC6-9070-67F687C24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" b="12356"/>
          <a:stretch/>
        </p:blipFill>
        <p:spPr>
          <a:xfrm>
            <a:off x="4261002" y="786609"/>
            <a:ext cx="2783422" cy="17016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413527-17F8-451C-81E7-56351B951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" r="3" b="3"/>
          <a:stretch/>
        </p:blipFill>
        <p:spPr>
          <a:xfrm>
            <a:off x="795897" y="3883046"/>
            <a:ext cx="3314293" cy="18591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FB4B5A2-9342-4D44-BA42-B0C2DBE938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6" r="20741" b="-2"/>
          <a:stretch/>
        </p:blipFill>
        <p:spPr>
          <a:xfrm>
            <a:off x="4250406" y="2618147"/>
            <a:ext cx="2794018" cy="3124019"/>
          </a:xfrm>
          <a:custGeom>
            <a:avLst/>
            <a:gdLst/>
            <a:ahLst/>
            <a:cxnLst/>
            <a:rect l="l" t="t" r="r" b="b"/>
            <a:pathLst>
              <a:path w="2794018" h="3124019">
                <a:moveTo>
                  <a:pt x="0" y="0"/>
                </a:moveTo>
                <a:lnTo>
                  <a:pt x="2794018" y="0"/>
                </a:lnTo>
                <a:lnTo>
                  <a:pt x="2794018" y="2589410"/>
                </a:lnTo>
                <a:lnTo>
                  <a:pt x="2259409" y="3124019"/>
                </a:lnTo>
                <a:lnTo>
                  <a:pt x="0" y="3124019"/>
                </a:lnTo>
                <a:close/>
              </a:path>
            </a:pathLst>
          </a:custGeom>
        </p:spPr>
      </p:pic>
      <p:grpSp>
        <p:nvGrpSpPr>
          <p:cNvPr id="163" name="Group 50">
            <a:extLst>
              <a:ext uri="{FF2B5EF4-FFF2-40B4-BE49-F238E27FC236}">
                <a16:creationId xmlns:a16="http://schemas.microsoft.com/office/drawing/2014/main" id="{F8B2F30F-FB19-45C6-83C2-0703F01B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6B5739C-5CEA-4774-96BC-41E156A7B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52">
              <a:extLst>
                <a:ext uri="{FF2B5EF4-FFF2-40B4-BE49-F238E27FC236}">
                  <a16:creationId xmlns:a16="http://schemas.microsoft.com/office/drawing/2014/main" id="{8AC4E8A2-4356-4EFF-AC06-B5167E2EF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C3501C5-B484-4D41-8AB8-8C515630D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54">
              <a:extLst>
                <a:ext uri="{FF2B5EF4-FFF2-40B4-BE49-F238E27FC236}">
                  <a16:creationId xmlns:a16="http://schemas.microsoft.com/office/drawing/2014/main" id="{651E8074-EB4A-42CC-A291-7D0060B5B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55">
              <a:extLst>
                <a:ext uri="{FF2B5EF4-FFF2-40B4-BE49-F238E27FC236}">
                  <a16:creationId xmlns:a16="http://schemas.microsoft.com/office/drawing/2014/main" id="{2C085E15-F070-47DB-B9C8-4DE9A59F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806BDE-76BF-458A-8035-B91F532A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3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57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A62919-5F48-4D50-899A-A18739DEF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404" y="123814"/>
            <a:ext cx="6289604" cy="753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44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Synoptique du projet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A645FC-29C3-4AAE-BFF1-98075A148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64" y="1001540"/>
            <a:ext cx="8830236" cy="562565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5285D8-A780-460D-B171-9C74845C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4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1FD26-A7C2-40A4-8DC2-C566C244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738" y="104611"/>
            <a:ext cx="4475018" cy="1507067"/>
          </a:xfrm>
        </p:spPr>
        <p:txBody>
          <a:bodyPr/>
          <a:lstStyle/>
          <a:p>
            <a:r>
              <a:rPr lang="fr-FR" u="sng" dirty="0">
                <a:latin typeface="Calibri" panose="020F0502020204030204" pitchFamily="34" charset="0"/>
                <a:cs typeface="Calibri" panose="020F0502020204030204" pitchFamily="34" charset="0"/>
              </a:rPr>
              <a:t>Rôle dans le projet 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3D4072E-6B24-4C99-BBBB-6DFE5DA20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261" y="2733932"/>
            <a:ext cx="3448084" cy="1942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39BC81-45BD-4E76-A066-503F5C6FC48E}"/>
              </a:ext>
            </a:extLst>
          </p:cNvPr>
          <p:cNvSpPr/>
          <p:nvPr/>
        </p:nvSpPr>
        <p:spPr>
          <a:xfrm>
            <a:off x="995690" y="2549266"/>
            <a:ext cx="6277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• Installer un serveur Linux , ainsi que Apache &amp; MySQL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C15EEC-1D2C-4873-AE6F-178FA0BFAC80}"/>
              </a:ext>
            </a:extLst>
          </p:cNvPr>
          <p:cNvSpPr/>
          <p:nvPr/>
        </p:nvSpPr>
        <p:spPr>
          <a:xfrm>
            <a:off x="995690" y="3113426"/>
            <a:ext cx="4501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• Créer la base de donnée du parking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7FC79-D69D-4E0A-834C-83710381BDB9}"/>
              </a:ext>
            </a:extLst>
          </p:cNvPr>
          <p:cNvSpPr/>
          <p:nvPr/>
        </p:nvSpPr>
        <p:spPr>
          <a:xfrm>
            <a:off x="995690" y="3656040"/>
            <a:ext cx="6207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• Déployer cette base de donnée sur le serveur LAMP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F0A58C-086C-411F-B067-76E897B2D24E}"/>
              </a:ext>
            </a:extLst>
          </p:cNvPr>
          <p:cNvSpPr/>
          <p:nvPr/>
        </p:nvSpPr>
        <p:spPr>
          <a:xfrm>
            <a:off x="995690" y="4198654"/>
            <a:ext cx="653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• Développer la page web du parking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2A4823-A8DB-4FF0-9B9F-7EB41E75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5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6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CC9CD3-2B29-4144-B612-E7C18EEA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859" y="117827"/>
            <a:ext cx="4419171" cy="1104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CHOIX DU MATERIEL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791883BF-E66F-4A6B-B524-AB19D0062274}"/>
              </a:ext>
            </a:extLst>
          </p:cNvPr>
          <p:cNvSpPr txBox="1">
            <a:spLocks/>
          </p:cNvSpPr>
          <p:nvPr/>
        </p:nvSpPr>
        <p:spPr>
          <a:xfrm>
            <a:off x="112277" y="2044898"/>
            <a:ext cx="1917860" cy="64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fr-F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Serveur LAMP </a:t>
            </a:r>
            <a:r>
              <a:rPr lang="fr-FR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7CAE82D-1604-46BB-82C0-43CE15B3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1370622"/>
            <a:ext cx="4864343" cy="264205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2" name="Image 11" descr="Une image contenant ciel, étoile&#10;&#10;Description générée automatiquement">
            <a:extLst>
              <a:ext uri="{FF2B5EF4-FFF2-40B4-BE49-F238E27FC236}">
                <a16:creationId xmlns:a16="http://schemas.microsoft.com/office/drawing/2014/main" id="{F4D42DE4-73E1-401A-8A2E-8DAF91CEC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82" y="4303103"/>
            <a:ext cx="4793018" cy="236855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D397E9CC-CD25-486F-ADD8-DD9AF7B927E4}"/>
              </a:ext>
            </a:extLst>
          </p:cNvPr>
          <p:cNvSpPr txBox="1">
            <a:spLocks/>
          </p:cNvSpPr>
          <p:nvPr/>
        </p:nvSpPr>
        <p:spPr>
          <a:xfrm>
            <a:off x="9648407" y="5164002"/>
            <a:ext cx="2571830" cy="6467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fr-F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lang="fr-FR" sz="2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Programmation web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fr-FR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92BE733-E100-440F-AAFE-4DA755BC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6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0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1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B8BF63-A89A-4B42-9B5B-8CD479B9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755" y="94918"/>
            <a:ext cx="6256421" cy="626535"/>
          </a:xfrm>
        </p:spPr>
        <p:txBody>
          <a:bodyPr>
            <a:normAutofit fontScale="90000"/>
          </a:bodyPr>
          <a:lstStyle/>
          <a:p>
            <a:r>
              <a:rPr lang="fr-FR" u="sng" dirty="0"/>
              <a:t>Diagramme D’EXIGENCE</a:t>
            </a:r>
          </a:p>
        </p:txBody>
      </p:sp>
      <p:pic>
        <p:nvPicPr>
          <p:cNvPr id="10" name="Espace réservé du contenu 9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66AC885E-E97C-45CA-AC1C-192A543A5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3" y="859711"/>
            <a:ext cx="11596614" cy="527179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60B77F-A17B-4D9A-BF68-AEAB4A82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48425" y="6131509"/>
            <a:ext cx="1142245" cy="669925"/>
          </a:xfrm>
        </p:spPr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7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94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0D145-B6D7-4A67-9300-C1BB5D414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067" y="139427"/>
            <a:ext cx="8534400" cy="702657"/>
          </a:xfrm>
        </p:spPr>
        <p:txBody>
          <a:bodyPr/>
          <a:lstStyle/>
          <a:p>
            <a:r>
              <a:rPr lang="fr-FR" u="sng" dirty="0"/>
              <a:t>Diagramme de cas d’UTILISATION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AA7B3A-FAA0-45FD-8207-1BFD66C7D6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85" y="1064467"/>
            <a:ext cx="9228564" cy="545002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77C5D3-2965-470A-92DD-0BA8D8AD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8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7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034B956-2EF0-4431-828E-35FF1EA5B1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76" y="1557509"/>
            <a:ext cx="7191591" cy="502704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CA60C10-A2D9-4F76-BF37-98EB432E69DA}"/>
              </a:ext>
            </a:extLst>
          </p:cNvPr>
          <p:cNvSpPr txBox="1">
            <a:spLocks/>
          </p:cNvSpPr>
          <p:nvPr/>
        </p:nvSpPr>
        <p:spPr>
          <a:xfrm>
            <a:off x="2316760" y="139226"/>
            <a:ext cx="6382624" cy="778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u="sng" dirty="0"/>
              <a:t>Diagramme DE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ED6793-8AB8-409F-9E0F-A28BD9FEBF1A}"/>
              </a:ext>
            </a:extLst>
          </p:cNvPr>
          <p:cNvSpPr/>
          <p:nvPr/>
        </p:nvSpPr>
        <p:spPr>
          <a:xfrm>
            <a:off x="3749416" y="1053090"/>
            <a:ext cx="3517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• Se connecter sur le site web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3FA6322-EFCA-4598-93D1-04EE3B8D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5543-E0F1-4AF4-B921-15929EFDB076}" type="slidenum">
              <a:rPr lang="fr-FR" smtClean="0">
                <a:solidFill>
                  <a:srgbClr val="FF0000"/>
                </a:solidFill>
              </a:rPr>
              <a:t>9</a:t>
            </a:fld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CC776E4A086C4EAD073F46FDAFB4BD" ma:contentTypeVersion="8" ma:contentTypeDescription="Crée un document." ma:contentTypeScope="" ma:versionID="c4ce2338ec547733608737811c60104d">
  <xsd:schema xmlns:xsd="http://www.w3.org/2001/XMLSchema" xmlns:xs="http://www.w3.org/2001/XMLSchema" xmlns:p="http://schemas.microsoft.com/office/2006/metadata/properties" xmlns:ns3="f306c757-d335-427a-9f67-7c2eda1b5a86" xmlns:ns4="e5acb12c-32a3-4d42-a9d5-a3752f7babe8" targetNamespace="http://schemas.microsoft.com/office/2006/metadata/properties" ma:root="true" ma:fieldsID="ad81be550689b6a91d1a774bca41f498" ns3:_="" ns4:_="">
    <xsd:import namespace="f306c757-d335-427a-9f67-7c2eda1b5a86"/>
    <xsd:import namespace="e5acb12c-32a3-4d42-a9d5-a3752f7bab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06c757-d335-427a-9f67-7c2eda1b5a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acb12c-32a3-4d42-a9d5-a3752f7babe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BE2FF4-2724-4E9F-9690-A4058B896D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06c757-d335-427a-9f67-7c2eda1b5a86"/>
    <ds:schemaRef ds:uri="e5acb12c-32a3-4d42-a9d5-a3752f7bab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D81B27-9332-49A0-A387-573CDD57F4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B71FFA-296C-460E-85E6-7971D7C3BD35}">
  <ds:schemaRefs>
    <ds:schemaRef ds:uri="http://purl.org/dc/elements/1.1/"/>
    <ds:schemaRef ds:uri="http://schemas.microsoft.com/office/2006/metadata/properties"/>
    <ds:schemaRef ds:uri="e5acb12c-32a3-4d42-a9d5-a3752f7babe8"/>
    <ds:schemaRef ds:uri="http://purl.org/dc/terms/"/>
    <ds:schemaRef ds:uri="f306c757-d335-427a-9f67-7c2eda1b5a86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171</Words>
  <Application>Microsoft Office PowerPoint</Application>
  <PresentationFormat>Grand écran</PresentationFormat>
  <Paragraphs>51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Calibri</vt:lpstr>
      <vt:lpstr>Century Gothic</vt:lpstr>
      <vt:lpstr>Wingdings 3</vt:lpstr>
      <vt:lpstr>Secteur</vt:lpstr>
      <vt:lpstr>SFL 1 – Gestion d’accès parking</vt:lpstr>
      <vt:lpstr>I -Introduction  II - Rôle  III- Diagramme  IV -Réalisation  V - Planning  VI - Conclusion</vt:lpstr>
      <vt:lpstr>Introduction</vt:lpstr>
      <vt:lpstr>Présentation PowerPoint</vt:lpstr>
      <vt:lpstr>Rôle dans le projet </vt:lpstr>
      <vt:lpstr>Présentation PowerPoint</vt:lpstr>
      <vt:lpstr>Diagramme D’EXIGENCE</vt:lpstr>
      <vt:lpstr>Diagramme de cas d’UTILISATION </vt:lpstr>
      <vt:lpstr>Présentation PowerPoint</vt:lpstr>
      <vt:lpstr>Présentation PowerPoint</vt:lpstr>
      <vt:lpstr>OUTILS UTILISES</vt:lpstr>
      <vt:lpstr>Prototype site web </vt:lpstr>
      <vt:lpstr>PROTOTYPE BASE DE DONNEE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SFL 1 – Gestion d’accès parking</dc:title>
  <dc:creator>Camille LAHAUT</dc:creator>
  <cp:lastModifiedBy>Camille LAHAUT</cp:lastModifiedBy>
  <cp:revision>2</cp:revision>
  <dcterms:created xsi:type="dcterms:W3CDTF">2020-03-06T09:50:46Z</dcterms:created>
  <dcterms:modified xsi:type="dcterms:W3CDTF">2020-03-10T08:39:31Z</dcterms:modified>
</cp:coreProperties>
</file>